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erriweather Sans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Gill Sans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ans-regular.fntdata"/><Relationship Id="rId42" Type="http://schemas.openxmlformats.org/officeDocument/2006/relationships/font" Target="fonts/MerriweatherSans-italic.fntdata"/><Relationship Id="rId41" Type="http://schemas.openxmlformats.org/officeDocument/2006/relationships/font" Target="fonts/MerriweatherSans-bold.fntdata"/><Relationship Id="rId44" Type="http://schemas.openxmlformats.org/officeDocument/2006/relationships/font" Target="fonts/HelveticaNeue-regular.fntdata"/><Relationship Id="rId43" Type="http://schemas.openxmlformats.org/officeDocument/2006/relationships/font" Target="fonts/MerriweatherSans-boldItalic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HelveticaNeueLight-bold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GillSans-bold.fntdata"/><Relationship Id="rId52" Type="http://schemas.openxmlformats.org/officeDocument/2006/relationships/font" Target="fonts/GillSans-regular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Shape 3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Shape 2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Shape 1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Shape 19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Shape 2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Shape 2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Shape 212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Shape 313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Shape 3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Shape 315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Shape 316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Shape 317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Shape 318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Shape 319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Shape 32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Shape 32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Shape 32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Shape 323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Shape 324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Shape 3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Shape 327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Shape 328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Shape 329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Shape 330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Shape 331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Shape 33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Shape 333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Shape 334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Shape 335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Shape 337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Shape 338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Shape 339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Shape 34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Shape 34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Shape 34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Shape 34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Shape 34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Shape 35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Shape 35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Shape 3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Shape 359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Shape 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Shape 3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Shape 21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Shape 4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Shape 4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Shape 4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Shape 4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Shape 4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Shape 431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Shape 4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Shape 4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Shape 4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Shape 4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Shape 447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Shape 44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Shape 450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Shape 4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Shape 4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Shape 4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Shape 4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Shape 46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Shape 4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Shape 478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Shape 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Shape 2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Shape 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Shape 22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Shape 485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Shape 4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Shape 4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Shape 4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Shape 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Shape 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Shape 249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Shape 258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Shape 2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Shape 265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Shape 267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Shape 268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Shape 269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Shape 27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Shape 2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Shape 27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Shape 273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Shape 274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Shape 275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Shape 276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Shape 277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Shape 278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Shape 279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Shape 28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Shape 28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Shape 2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Shape 289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Shape 29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Shape 29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Shape 293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Shape 294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Shape 2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Shape 296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Shape 297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Shape 298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Shape 299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Shape 30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Shape 30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Shape 30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Shape 303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Shape 304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Shape 305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Shape 3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